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0" r:id="rId6"/>
    <p:sldId id="269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53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0425A-7340-40C4-9610-EF810AC9347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F90B2-EA07-4942-8F9B-D0819F6C6303}">
      <dgm:prSet phldrT="[Текст]"/>
      <dgm:spPr/>
      <dgm:t>
        <a:bodyPr/>
        <a:lstStyle/>
        <a:p>
          <a:r>
            <a:rPr lang="ru-RU" b="0" u="none" dirty="0" smtClean="0"/>
            <a:t>АБЛК.442269.400 Держатель ОСГИ для БДГБ-50Р</a:t>
          </a:r>
        </a:p>
        <a:p>
          <a:r>
            <a:rPr lang="ru-RU" b="0" u="none" dirty="0" smtClean="0"/>
            <a:t>(внедрение разработки КД в соответствии со стандартами по аддитивным технологиям)</a:t>
          </a:r>
          <a:endParaRPr lang="ru-RU" b="0" u="none" dirty="0"/>
        </a:p>
      </dgm:t>
    </dgm:pt>
    <dgm:pt modelId="{438A4EF3-5C59-4ED8-96E2-675C0FF348B7}" type="parTrans" cxnId="{ED35AD8B-1912-488E-B74F-BB376F85EE37}">
      <dgm:prSet/>
      <dgm:spPr/>
      <dgm:t>
        <a:bodyPr/>
        <a:lstStyle/>
        <a:p>
          <a:endParaRPr lang="ru-RU"/>
        </a:p>
      </dgm:t>
    </dgm:pt>
    <dgm:pt modelId="{112AAC80-016B-4E75-A050-5B358B8963AB}" type="sibTrans" cxnId="{ED35AD8B-1912-488E-B74F-BB376F85EE37}">
      <dgm:prSet/>
      <dgm:spPr/>
      <dgm:t>
        <a:bodyPr/>
        <a:lstStyle/>
        <a:p>
          <a:endParaRPr lang="ru-RU"/>
        </a:p>
      </dgm:t>
    </dgm:pt>
    <dgm:pt modelId="{59333009-0C21-433B-BAAB-059874942EC4}">
      <dgm:prSet phldrT="[Текст]"/>
      <dgm:spPr/>
      <dgm:t>
        <a:bodyPr/>
        <a:lstStyle/>
        <a:p>
          <a:r>
            <a:rPr lang="ru-RU" b="0" u="none" dirty="0" smtClean="0"/>
            <a:t>Держатель ОСГИ для БДАГ-08Р</a:t>
          </a:r>
          <a:endParaRPr lang="ru-RU" b="0" u="none" dirty="0"/>
        </a:p>
      </dgm:t>
    </dgm:pt>
    <dgm:pt modelId="{94AD8270-93C0-499B-BC8C-80FBE26B7FC5}" type="parTrans" cxnId="{B0B5C68D-9A7E-4236-8ADB-7617D9D02252}">
      <dgm:prSet/>
      <dgm:spPr/>
      <dgm:t>
        <a:bodyPr/>
        <a:lstStyle/>
        <a:p>
          <a:endParaRPr lang="ru-RU"/>
        </a:p>
      </dgm:t>
    </dgm:pt>
    <dgm:pt modelId="{B651B531-1B9E-46E0-857A-AAE746B9018C}" type="sibTrans" cxnId="{B0B5C68D-9A7E-4236-8ADB-7617D9D02252}">
      <dgm:prSet/>
      <dgm:spPr/>
      <dgm:t>
        <a:bodyPr/>
        <a:lstStyle/>
        <a:p>
          <a:endParaRPr lang="ru-RU"/>
        </a:p>
      </dgm:t>
    </dgm:pt>
    <dgm:pt modelId="{D23A93D5-F35A-415B-BE44-E9F0A50190DD}">
      <dgm:prSet phldrT="[Текст]"/>
      <dgm:spPr/>
      <dgm:t>
        <a:bodyPr/>
        <a:lstStyle/>
        <a:p>
          <a:r>
            <a:rPr lang="ru-RU" b="0" u="none" dirty="0" smtClean="0"/>
            <a:t>Держатель ОСГИ БДРГ-42Р</a:t>
          </a:r>
          <a:endParaRPr lang="ru-RU" b="0" u="none" dirty="0"/>
        </a:p>
      </dgm:t>
    </dgm:pt>
    <dgm:pt modelId="{7C4B188B-1507-41F1-8EFD-7849EF05A7F1}" type="parTrans" cxnId="{FD687087-4D61-423A-84FC-87E76AFC0EA8}">
      <dgm:prSet/>
      <dgm:spPr/>
      <dgm:t>
        <a:bodyPr/>
        <a:lstStyle/>
        <a:p>
          <a:endParaRPr lang="ru-RU"/>
        </a:p>
      </dgm:t>
    </dgm:pt>
    <dgm:pt modelId="{FA7E2146-AD0A-4D40-B053-4FF7B80A704E}" type="sibTrans" cxnId="{FD687087-4D61-423A-84FC-87E76AFC0EA8}">
      <dgm:prSet/>
      <dgm:spPr/>
      <dgm:t>
        <a:bodyPr/>
        <a:lstStyle/>
        <a:p>
          <a:endParaRPr lang="ru-RU"/>
        </a:p>
      </dgm:t>
    </dgm:pt>
    <dgm:pt modelId="{9C859566-C505-46FE-A70C-D9ABF6B25A41}">
      <dgm:prSet phldrT="[Текст]"/>
      <dgm:spPr/>
      <dgm:t>
        <a:bodyPr/>
        <a:lstStyle/>
        <a:p>
          <a:r>
            <a:rPr lang="ru-RU" b="0" u="none" dirty="0" smtClean="0"/>
            <a:t>Держатель ОСГИ для БДБГ-13Р</a:t>
          </a:r>
          <a:endParaRPr lang="ru-RU" b="0" u="none" dirty="0"/>
        </a:p>
      </dgm:t>
    </dgm:pt>
    <dgm:pt modelId="{70E92FAB-3288-432A-9D5C-8EE058F660AC}" type="parTrans" cxnId="{DE02922B-9BEC-4A8E-BC60-C3D6E561BB1B}">
      <dgm:prSet/>
      <dgm:spPr/>
      <dgm:t>
        <a:bodyPr/>
        <a:lstStyle/>
        <a:p>
          <a:endParaRPr lang="ru-RU"/>
        </a:p>
      </dgm:t>
    </dgm:pt>
    <dgm:pt modelId="{4555F8AF-0236-4118-A549-64B072A40AEE}" type="sibTrans" cxnId="{DE02922B-9BEC-4A8E-BC60-C3D6E561BB1B}">
      <dgm:prSet/>
      <dgm:spPr/>
      <dgm:t>
        <a:bodyPr/>
        <a:lstStyle/>
        <a:p>
          <a:endParaRPr lang="ru-RU"/>
        </a:p>
      </dgm:t>
    </dgm:pt>
    <dgm:pt modelId="{7D0E830D-40B9-4F24-AFC8-F005CB74EC7F}">
      <dgm:prSet phldrT="[Текст]"/>
      <dgm:spPr/>
      <dgm:t>
        <a:bodyPr/>
        <a:lstStyle/>
        <a:p>
          <a:r>
            <a:rPr lang="ru-RU" b="0" u="none" dirty="0" smtClean="0"/>
            <a:t>Держатель ОСГИ </a:t>
          </a:r>
          <a:endParaRPr lang="ru-RU" b="0" u="none" dirty="0"/>
        </a:p>
      </dgm:t>
    </dgm:pt>
    <dgm:pt modelId="{991936B6-CEC1-4A66-B330-F97D50E1834F}" type="parTrans" cxnId="{882EE235-7E44-4002-A5B6-54FE210DA3AC}">
      <dgm:prSet/>
      <dgm:spPr/>
      <dgm:t>
        <a:bodyPr/>
        <a:lstStyle/>
        <a:p>
          <a:endParaRPr lang="ru-RU"/>
        </a:p>
      </dgm:t>
    </dgm:pt>
    <dgm:pt modelId="{D893F0E3-B226-4362-A905-C85F7B625B7D}" type="sibTrans" cxnId="{882EE235-7E44-4002-A5B6-54FE210DA3AC}">
      <dgm:prSet/>
      <dgm:spPr/>
      <dgm:t>
        <a:bodyPr/>
        <a:lstStyle/>
        <a:p>
          <a:endParaRPr lang="ru-RU"/>
        </a:p>
      </dgm:t>
    </dgm:pt>
    <dgm:pt modelId="{7FE83B45-BED7-4216-8152-E5FB0687F1BB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0" u="none" dirty="0" smtClean="0"/>
            <a:t>АБЛК.441341.400 Держатель ОСГИ для БДАС-05Р</a:t>
          </a:r>
          <a:endParaRPr lang="ru-RU" b="0" u="none" dirty="0"/>
        </a:p>
      </dgm:t>
    </dgm:pt>
    <dgm:pt modelId="{1FCB438D-1E17-467C-A5A7-62F1F369C94C}" type="parTrans" cxnId="{CCEF2601-D8A7-417B-9BD1-3F3B260C9F4F}">
      <dgm:prSet/>
      <dgm:spPr/>
      <dgm:t>
        <a:bodyPr/>
        <a:lstStyle/>
        <a:p>
          <a:endParaRPr lang="ru-RU"/>
        </a:p>
      </dgm:t>
    </dgm:pt>
    <dgm:pt modelId="{C2B90CA6-2DF3-405E-8964-A79A03329004}" type="sibTrans" cxnId="{CCEF2601-D8A7-417B-9BD1-3F3B260C9F4F}">
      <dgm:prSet/>
      <dgm:spPr/>
      <dgm:t>
        <a:bodyPr/>
        <a:lstStyle/>
        <a:p>
          <a:endParaRPr lang="ru-RU"/>
        </a:p>
      </dgm:t>
    </dgm:pt>
    <dgm:pt modelId="{167655E4-1D2B-4076-B19F-91BD32829248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0" u="none" dirty="0" smtClean="0"/>
            <a:t>Опытный образец катушки для БДАС-05Р</a:t>
          </a:r>
          <a:endParaRPr lang="ru-RU" b="0" u="none" dirty="0"/>
        </a:p>
      </dgm:t>
    </dgm:pt>
    <dgm:pt modelId="{BCA47DC0-56D5-4C5E-A8A5-621E517553A1}" type="parTrans" cxnId="{5E5D1F90-6409-4D3A-BC0B-57FC942FD060}">
      <dgm:prSet/>
      <dgm:spPr/>
      <dgm:t>
        <a:bodyPr/>
        <a:lstStyle/>
        <a:p>
          <a:endParaRPr lang="ru-RU"/>
        </a:p>
      </dgm:t>
    </dgm:pt>
    <dgm:pt modelId="{1D1CB076-0680-49DA-ADE2-357FAEC79B8C}" type="sibTrans" cxnId="{5E5D1F90-6409-4D3A-BC0B-57FC942FD060}">
      <dgm:prSet/>
      <dgm:spPr/>
      <dgm:t>
        <a:bodyPr/>
        <a:lstStyle/>
        <a:p>
          <a:endParaRPr lang="ru-RU"/>
        </a:p>
      </dgm:t>
    </dgm:pt>
    <dgm:pt modelId="{7B0D1AA5-DE8C-4391-9797-2EFB61EBCACC}">
      <dgm:prSet phldrT="[Текст]"/>
      <dgm:spPr/>
      <dgm:t>
        <a:bodyPr/>
        <a:lstStyle/>
        <a:p>
          <a:r>
            <a:rPr lang="ru-RU" b="0" u="none" dirty="0" err="1" smtClean="0"/>
            <a:t>Прототипирование</a:t>
          </a:r>
          <a:r>
            <a:rPr lang="ru-RU" b="0" u="none" dirty="0" smtClean="0"/>
            <a:t> варианта сорбционного картриджа</a:t>
          </a:r>
          <a:endParaRPr lang="ru-RU" b="0" u="none" dirty="0"/>
        </a:p>
      </dgm:t>
    </dgm:pt>
    <dgm:pt modelId="{ABDED246-2165-493D-BA68-00E185E38EFC}" type="parTrans" cxnId="{80355F55-E775-47E6-B632-67CB1E18299D}">
      <dgm:prSet/>
      <dgm:spPr/>
      <dgm:t>
        <a:bodyPr/>
        <a:lstStyle/>
        <a:p>
          <a:endParaRPr lang="ru-RU"/>
        </a:p>
      </dgm:t>
    </dgm:pt>
    <dgm:pt modelId="{03D01491-30BB-4D2C-B0D3-F5C30BEFD4E2}" type="sibTrans" cxnId="{80355F55-E775-47E6-B632-67CB1E18299D}">
      <dgm:prSet/>
      <dgm:spPr/>
      <dgm:t>
        <a:bodyPr/>
        <a:lstStyle/>
        <a:p>
          <a:endParaRPr lang="ru-RU"/>
        </a:p>
      </dgm:t>
    </dgm:pt>
    <dgm:pt modelId="{CA247127-F642-4B0F-8463-C28167DE0D76}" type="pres">
      <dgm:prSet presAssocID="{B250425A-7340-40C4-9610-EF810AC934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05BD4-3F4A-477E-8358-46FA13956DFD}" type="pres">
      <dgm:prSet presAssocID="{449F90B2-EA07-4942-8F9B-D0819F6C6303}" presName="compNode" presStyleCnt="0"/>
      <dgm:spPr/>
    </dgm:pt>
    <dgm:pt modelId="{19834DD3-4813-4D5B-9D8F-E169341AFCDA}" type="pres">
      <dgm:prSet presAssocID="{449F90B2-EA07-4942-8F9B-D0819F6C6303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85280FD-C044-473D-8C8D-3363DE7B9F4D}" type="pres">
      <dgm:prSet presAssocID="{449F90B2-EA07-4942-8F9B-D0819F6C6303}" presName="textRect" presStyleLbl="revTx" presStyleIdx="0" presStyleCnt="8" custScaleX="135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5FA86-6312-4D53-B2D7-943CEFFE2610}" type="pres">
      <dgm:prSet presAssocID="{112AAC80-016B-4E75-A050-5B358B8963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59D524-329F-44B8-A031-F3D3F6B0737B}" type="pres">
      <dgm:prSet presAssocID="{59333009-0C21-433B-BAAB-059874942EC4}" presName="compNode" presStyleCnt="0"/>
      <dgm:spPr/>
    </dgm:pt>
    <dgm:pt modelId="{61B27B0D-7209-48C3-B3AF-4E3E42DC46B0}" type="pres">
      <dgm:prSet presAssocID="{59333009-0C21-433B-BAAB-059874942EC4}" presName="pictRect" presStyleLbl="node1" presStyleIdx="1" presStyleCnt="8" custScaleX="832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F81BC9B8-6558-4500-8651-9DF84C2B681F}" type="pres">
      <dgm:prSet presAssocID="{59333009-0C21-433B-BAAB-059874942EC4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1D6EE-7787-4618-974E-24F9B2B01F1E}" type="pres">
      <dgm:prSet presAssocID="{B651B531-1B9E-46E0-857A-AAE746B901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ECE9E6-C10D-4F40-96C3-E090A8D8E5E5}" type="pres">
      <dgm:prSet presAssocID="{7B0D1AA5-DE8C-4391-9797-2EFB61EBCACC}" presName="compNode" presStyleCnt="0"/>
      <dgm:spPr/>
    </dgm:pt>
    <dgm:pt modelId="{B8D45DC1-16C9-4FE1-8162-96FD0D308D56}" type="pres">
      <dgm:prSet presAssocID="{7B0D1AA5-DE8C-4391-9797-2EFB61EBCACC}" presName="pictRect" presStyleLbl="node1" presStyleIdx="2" presStyleCnt="8" custScaleX="8019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18E946F5-6D60-48C6-8D04-42721854092D}" type="pres">
      <dgm:prSet presAssocID="{7B0D1AA5-DE8C-4391-9797-2EFB61EBCAC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62751-995A-4E5C-9CE7-1255D24FB3CD}" type="pres">
      <dgm:prSet presAssocID="{03D01491-30BB-4D2C-B0D3-F5C30BEFD4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91079D-C84F-4995-BFAF-300E6947FDF9}" type="pres">
      <dgm:prSet presAssocID="{D23A93D5-F35A-415B-BE44-E9F0A50190DD}" presName="compNode" presStyleCnt="0"/>
      <dgm:spPr/>
    </dgm:pt>
    <dgm:pt modelId="{FEDACE27-B708-438C-9D2C-772CBCD00E23}" type="pres">
      <dgm:prSet presAssocID="{D23A93D5-F35A-415B-BE44-E9F0A50190DD}" presName="pictRect" presStyleLbl="node1" presStyleIdx="3" presStyleCnt="8" custScaleX="8604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080A9C9E-674D-48D6-BBA5-108073AFCF3F}" type="pres">
      <dgm:prSet presAssocID="{D23A93D5-F35A-415B-BE44-E9F0A50190DD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F65B-2D59-4B83-862F-C182620DDF88}" type="pres">
      <dgm:prSet presAssocID="{FA7E2146-AD0A-4D40-B053-4FF7B80A70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550ED3-356B-4C89-9A15-D3148DC277EF}" type="pres">
      <dgm:prSet presAssocID="{9C859566-C505-46FE-A70C-D9ABF6B25A41}" presName="compNode" presStyleCnt="0"/>
      <dgm:spPr/>
    </dgm:pt>
    <dgm:pt modelId="{75558833-01D1-4B78-B1C9-56F45DEB89D8}" type="pres">
      <dgm:prSet presAssocID="{9C859566-C505-46FE-A70C-D9ABF6B25A41}" presName="pictRect" presStyleLbl="node1" presStyleIdx="4" presStyleCnt="8" custScaleX="85418" custLinFactNeighborX="-1745" custLinFactNeighborY="-2917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6C8FA9A0-1E83-42E1-9EC4-FF814F323514}" type="pres">
      <dgm:prSet presAssocID="{9C859566-C505-46FE-A70C-D9ABF6B25A41}" presName="textRect" presStyleLbl="revTx" presStyleIdx="4" presStyleCnt="8" custLinFactNeighborX="-1745" custLinFactNeighborY="-5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42741-5021-4786-90C8-1A5940262243}" type="pres">
      <dgm:prSet presAssocID="{4555F8AF-0236-4118-A549-64B072A40A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190EA1-BE47-43F6-8EF2-6872243BFE08}" type="pres">
      <dgm:prSet presAssocID="{7D0E830D-40B9-4F24-AFC8-F005CB74EC7F}" presName="compNode" presStyleCnt="0"/>
      <dgm:spPr/>
    </dgm:pt>
    <dgm:pt modelId="{64D54D60-CA7A-4200-B9B7-74FF54AF4D20}" type="pres">
      <dgm:prSet presAssocID="{7D0E830D-40B9-4F24-AFC8-F005CB74EC7F}" presName="pictRect" presStyleLbl="node1" presStyleIdx="5" presStyleCnt="8" custScaleX="91261" custLinFactNeighborX="1964" custLinFactNeighborY="-3133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4670EBD-C23C-4A44-9AFC-99CC9571CA89}" type="pres">
      <dgm:prSet presAssocID="{7D0E830D-40B9-4F24-AFC8-F005CB74EC7F}" presName="textRect" presStyleLbl="revTx" presStyleIdx="5" presStyleCnt="8" custLinFactNeighborX="-1745" custLinFactNeighborY="-5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742C0-535F-4AB2-B419-A499325110B9}" type="pres">
      <dgm:prSet presAssocID="{D893F0E3-B226-4362-A905-C85F7B625B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BCF1F7-7A0E-4C57-AC6D-8757EB35094E}" type="pres">
      <dgm:prSet presAssocID="{7FE83B45-BED7-4216-8152-E5FB0687F1BB}" presName="compNode" presStyleCnt="0"/>
      <dgm:spPr/>
    </dgm:pt>
    <dgm:pt modelId="{E8F037AE-55FC-4134-B7AC-332F5791917E}" type="pres">
      <dgm:prSet presAssocID="{7FE83B45-BED7-4216-8152-E5FB0687F1BB}" presName="pictRect" presStyleLbl="node1" presStyleIdx="6" presStyleCnt="8" custScaleX="97103" custLinFactNeighborX="3479" custLinFactNeighborY="-3600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FD0FAF6-0C6E-4712-ADDF-DDB53076819F}" type="pres">
      <dgm:prSet presAssocID="{7FE83B45-BED7-4216-8152-E5FB0687F1BB}" presName="textRect" presStyleLbl="revTx" presStyleIdx="6" presStyleCnt="8" custScaleY="65328" custLinFactNeighborX="-1903" custLinFactNeighborY="-7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A235-B7A9-4D3E-BACF-F43BCB79395B}" type="pres">
      <dgm:prSet presAssocID="{C2B90CA6-2DF3-405E-8964-A79A033290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BCFDCE-500F-4AFB-9EAE-FD8624B3E2FB}" type="pres">
      <dgm:prSet presAssocID="{167655E4-1D2B-4076-B19F-91BD32829248}" presName="compNode" presStyleCnt="0"/>
      <dgm:spPr/>
    </dgm:pt>
    <dgm:pt modelId="{84D95FD2-92C9-4325-8540-F26A6EFFC7DE}" type="pres">
      <dgm:prSet presAssocID="{167655E4-1D2B-4076-B19F-91BD32829248}" presName="pictRect" presStyleLbl="node1" presStyleIdx="7" presStyleCnt="8" custLinFactNeighborX="7466" custLinFactNeighborY="-3855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8B67BEB-184C-4384-8138-770A4C550106}" type="pres">
      <dgm:prSet presAssocID="{167655E4-1D2B-4076-B19F-91BD32829248}" presName="textRect" presStyleLbl="revTx" presStyleIdx="7" presStyleCnt="8" custScaleY="46343" custLinFactNeighborX="7466" custLinFactNeighborY="-9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CEED9-D795-4DA2-B605-0595611A55F1}" type="presOf" srcId="{B250425A-7340-40C4-9610-EF810AC93477}" destId="{CA247127-F642-4B0F-8463-C28167DE0D76}" srcOrd="0" destOrd="0" presId="urn:microsoft.com/office/officeart/2005/8/layout/pList1"/>
    <dgm:cxn modelId="{47F650E7-90EC-43EE-95B9-63981AACB61D}" type="presOf" srcId="{449F90B2-EA07-4942-8F9B-D0819F6C6303}" destId="{085280FD-C044-473D-8C8D-3363DE7B9F4D}" srcOrd="0" destOrd="0" presId="urn:microsoft.com/office/officeart/2005/8/layout/pList1"/>
    <dgm:cxn modelId="{A918A85F-39D9-4BD3-AC57-F25B7B806E2C}" type="presOf" srcId="{4555F8AF-0236-4118-A549-64B072A40AEE}" destId="{A6A42741-5021-4786-90C8-1A5940262243}" srcOrd="0" destOrd="0" presId="urn:microsoft.com/office/officeart/2005/8/layout/pList1"/>
    <dgm:cxn modelId="{02806971-2791-4B4A-B593-5F3E35416B4A}" type="presOf" srcId="{59333009-0C21-433B-BAAB-059874942EC4}" destId="{F81BC9B8-6558-4500-8651-9DF84C2B681F}" srcOrd="0" destOrd="0" presId="urn:microsoft.com/office/officeart/2005/8/layout/pList1"/>
    <dgm:cxn modelId="{7CD66198-F311-4337-A723-F25D542DF0E7}" type="presOf" srcId="{D893F0E3-B226-4362-A905-C85F7B625B7D}" destId="{10A742C0-535F-4AB2-B419-A499325110B9}" srcOrd="0" destOrd="0" presId="urn:microsoft.com/office/officeart/2005/8/layout/pList1"/>
    <dgm:cxn modelId="{2E8A9AFE-BC7D-4064-87C7-DAA20ACC516E}" type="presOf" srcId="{7D0E830D-40B9-4F24-AFC8-F005CB74EC7F}" destId="{54670EBD-C23C-4A44-9AFC-99CC9571CA89}" srcOrd="0" destOrd="0" presId="urn:microsoft.com/office/officeart/2005/8/layout/pList1"/>
    <dgm:cxn modelId="{9498638F-49C0-4481-BC41-61C41074DB6B}" type="presOf" srcId="{FA7E2146-AD0A-4D40-B053-4FF7B80A704E}" destId="{DD3AF65B-2D59-4B83-862F-C182620DDF88}" srcOrd="0" destOrd="0" presId="urn:microsoft.com/office/officeart/2005/8/layout/pList1"/>
    <dgm:cxn modelId="{70EC7A44-05C2-408E-B508-F9701BE0C31C}" type="presOf" srcId="{03D01491-30BB-4D2C-B0D3-F5C30BEFD4E2}" destId="{F2C62751-995A-4E5C-9CE7-1255D24FB3CD}" srcOrd="0" destOrd="0" presId="urn:microsoft.com/office/officeart/2005/8/layout/pList1"/>
    <dgm:cxn modelId="{B0B5C68D-9A7E-4236-8ADB-7617D9D02252}" srcId="{B250425A-7340-40C4-9610-EF810AC93477}" destId="{59333009-0C21-433B-BAAB-059874942EC4}" srcOrd="1" destOrd="0" parTransId="{94AD8270-93C0-499B-BC8C-80FBE26B7FC5}" sibTransId="{B651B531-1B9E-46E0-857A-AAE746B9018C}"/>
    <dgm:cxn modelId="{C228EF21-9E47-49BB-94A3-C78700DB5048}" type="presOf" srcId="{7B0D1AA5-DE8C-4391-9797-2EFB61EBCACC}" destId="{18E946F5-6D60-48C6-8D04-42721854092D}" srcOrd="0" destOrd="0" presId="urn:microsoft.com/office/officeart/2005/8/layout/pList1"/>
    <dgm:cxn modelId="{DE02922B-9BEC-4A8E-BC60-C3D6E561BB1B}" srcId="{B250425A-7340-40C4-9610-EF810AC93477}" destId="{9C859566-C505-46FE-A70C-D9ABF6B25A41}" srcOrd="4" destOrd="0" parTransId="{70E92FAB-3288-432A-9D5C-8EE058F660AC}" sibTransId="{4555F8AF-0236-4118-A549-64B072A40AEE}"/>
    <dgm:cxn modelId="{9BC86675-13CD-44F6-89E3-5645D5F0ED96}" type="presOf" srcId="{C2B90CA6-2DF3-405E-8964-A79A03329004}" destId="{57B3A235-B7A9-4D3E-BACF-F43BCB79395B}" srcOrd="0" destOrd="0" presId="urn:microsoft.com/office/officeart/2005/8/layout/pList1"/>
    <dgm:cxn modelId="{5E5D1F90-6409-4D3A-BC0B-57FC942FD060}" srcId="{B250425A-7340-40C4-9610-EF810AC93477}" destId="{167655E4-1D2B-4076-B19F-91BD32829248}" srcOrd="7" destOrd="0" parTransId="{BCA47DC0-56D5-4C5E-A8A5-621E517553A1}" sibTransId="{1D1CB076-0680-49DA-ADE2-357FAEC79B8C}"/>
    <dgm:cxn modelId="{80355F55-E775-47E6-B632-67CB1E18299D}" srcId="{B250425A-7340-40C4-9610-EF810AC93477}" destId="{7B0D1AA5-DE8C-4391-9797-2EFB61EBCACC}" srcOrd="2" destOrd="0" parTransId="{ABDED246-2165-493D-BA68-00E185E38EFC}" sibTransId="{03D01491-30BB-4D2C-B0D3-F5C30BEFD4E2}"/>
    <dgm:cxn modelId="{3BE414BA-327A-4979-BB18-D29476385319}" type="presOf" srcId="{9C859566-C505-46FE-A70C-D9ABF6B25A41}" destId="{6C8FA9A0-1E83-42E1-9EC4-FF814F323514}" srcOrd="0" destOrd="0" presId="urn:microsoft.com/office/officeart/2005/8/layout/pList1"/>
    <dgm:cxn modelId="{ED35AD8B-1912-488E-B74F-BB376F85EE37}" srcId="{B250425A-7340-40C4-9610-EF810AC93477}" destId="{449F90B2-EA07-4942-8F9B-D0819F6C6303}" srcOrd="0" destOrd="0" parTransId="{438A4EF3-5C59-4ED8-96E2-675C0FF348B7}" sibTransId="{112AAC80-016B-4E75-A050-5B358B8963AB}"/>
    <dgm:cxn modelId="{8FAB7224-3B97-4E62-946A-3A3E65748312}" type="presOf" srcId="{B651B531-1B9E-46E0-857A-AAE746B9018C}" destId="{0991D6EE-7787-4618-974E-24F9B2B01F1E}" srcOrd="0" destOrd="0" presId="urn:microsoft.com/office/officeart/2005/8/layout/pList1"/>
    <dgm:cxn modelId="{E006FD54-F3DC-447B-BEFA-BDCDAC329D3C}" type="presOf" srcId="{112AAC80-016B-4E75-A050-5B358B8963AB}" destId="{AB15FA86-6312-4D53-B2D7-943CEFFE2610}" srcOrd="0" destOrd="0" presId="urn:microsoft.com/office/officeart/2005/8/layout/pList1"/>
    <dgm:cxn modelId="{882EE235-7E44-4002-A5B6-54FE210DA3AC}" srcId="{B250425A-7340-40C4-9610-EF810AC93477}" destId="{7D0E830D-40B9-4F24-AFC8-F005CB74EC7F}" srcOrd="5" destOrd="0" parTransId="{991936B6-CEC1-4A66-B330-F97D50E1834F}" sibTransId="{D893F0E3-B226-4362-A905-C85F7B625B7D}"/>
    <dgm:cxn modelId="{9BA8D971-2BCF-42D7-A6FE-B489C7040A41}" type="presOf" srcId="{D23A93D5-F35A-415B-BE44-E9F0A50190DD}" destId="{080A9C9E-674D-48D6-BBA5-108073AFCF3F}" srcOrd="0" destOrd="0" presId="urn:microsoft.com/office/officeart/2005/8/layout/pList1"/>
    <dgm:cxn modelId="{CCEF2601-D8A7-417B-9BD1-3F3B260C9F4F}" srcId="{B250425A-7340-40C4-9610-EF810AC93477}" destId="{7FE83B45-BED7-4216-8152-E5FB0687F1BB}" srcOrd="6" destOrd="0" parTransId="{1FCB438D-1E17-467C-A5A7-62F1F369C94C}" sibTransId="{C2B90CA6-2DF3-405E-8964-A79A03329004}"/>
    <dgm:cxn modelId="{FD687087-4D61-423A-84FC-87E76AFC0EA8}" srcId="{B250425A-7340-40C4-9610-EF810AC93477}" destId="{D23A93D5-F35A-415B-BE44-E9F0A50190DD}" srcOrd="3" destOrd="0" parTransId="{7C4B188B-1507-41F1-8EFD-7849EF05A7F1}" sibTransId="{FA7E2146-AD0A-4D40-B053-4FF7B80A704E}"/>
    <dgm:cxn modelId="{833726F9-E980-44D0-ADD3-AF4E6B97BFA3}" type="presOf" srcId="{167655E4-1D2B-4076-B19F-91BD32829248}" destId="{18B67BEB-184C-4384-8138-770A4C550106}" srcOrd="0" destOrd="0" presId="urn:microsoft.com/office/officeart/2005/8/layout/pList1"/>
    <dgm:cxn modelId="{032A2130-4ABB-4BDB-80A5-9DB5A762B34F}" type="presOf" srcId="{7FE83B45-BED7-4216-8152-E5FB0687F1BB}" destId="{AFD0FAF6-0C6E-4712-ADDF-DDB53076819F}" srcOrd="0" destOrd="0" presId="urn:microsoft.com/office/officeart/2005/8/layout/pList1"/>
    <dgm:cxn modelId="{5CBB9DC6-8065-4737-B494-186E59C23EB0}" type="presParOf" srcId="{CA247127-F642-4B0F-8463-C28167DE0D76}" destId="{18405BD4-3F4A-477E-8358-46FA13956DFD}" srcOrd="0" destOrd="0" presId="urn:microsoft.com/office/officeart/2005/8/layout/pList1"/>
    <dgm:cxn modelId="{5F0C70D6-3029-4B61-804A-124A598025EF}" type="presParOf" srcId="{18405BD4-3F4A-477E-8358-46FA13956DFD}" destId="{19834DD3-4813-4D5B-9D8F-E169341AFCDA}" srcOrd="0" destOrd="0" presId="urn:microsoft.com/office/officeart/2005/8/layout/pList1"/>
    <dgm:cxn modelId="{074F8D4D-DED3-457F-95A1-1DD134C9CBAE}" type="presParOf" srcId="{18405BD4-3F4A-477E-8358-46FA13956DFD}" destId="{085280FD-C044-473D-8C8D-3363DE7B9F4D}" srcOrd="1" destOrd="0" presId="urn:microsoft.com/office/officeart/2005/8/layout/pList1"/>
    <dgm:cxn modelId="{0308FAD9-A5BC-491B-917F-0ED89A97E96C}" type="presParOf" srcId="{CA247127-F642-4B0F-8463-C28167DE0D76}" destId="{AB15FA86-6312-4D53-B2D7-943CEFFE2610}" srcOrd="1" destOrd="0" presId="urn:microsoft.com/office/officeart/2005/8/layout/pList1"/>
    <dgm:cxn modelId="{7D44F905-BE0D-417F-94EF-73C0ABE8EF1B}" type="presParOf" srcId="{CA247127-F642-4B0F-8463-C28167DE0D76}" destId="{0759D524-329F-44B8-A031-F3D3F6B0737B}" srcOrd="2" destOrd="0" presId="urn:microsoft.com/office/officeart/2005/8/layout/pList1"/>
    <dgm:cxn modelId="{C21CDA71-8000-4190-A066-ADB6FBBFF841}" type="presParOf" srcId="{0759D524-329F-44B8-A031-F3D3F6B0737B}" destId="{61B27B0D-7209-48C3-B3AF-4E3E42DC46B0}" srcOrd="0" destOrd="0" presId="urn:microsoft.com/office/officeart/2005/8/layout/pList1"/>
    <dgm:cxn modelId="{96EC242D-9A61-40AC-95F3-F3F065160DE8}" type="presParOf" srcId="{0759D524-329F-44B8-A031-F3D3F6B0737B}" destId="{F81BC9B8-6558-4500-8651-9DF84C2B681F}" srcOrd="1" destOrd="0" presId="urn:microsoft.com/office/officeart/2005/8/layout/pList1"/>
    <dgm:cxn modelId="{6805D0F4-EE0E-4F0B-A721-B37DA093E6B4}" type="presParOf" srcId="{CA247127-F642-4B0F-8463-C28167DE0D76}" destId="{0991D6EE-7787-4618-974E-24F9B2B01F1E}" srcOrd="3" destOrd="0" presId="urn:microsoft.com/office/officeart/2005/8/layout/pList1"/>
    <dgm:cxn modelId="{77A6DD84-B006-4FA2-BFC0-0903DFA27CF6}" type="presParOf" srcId="{CA247127-F642-4B0F-8463-C28167DE0D76}" destId="{CAECE9E6-C10D-4F40-96C3-E090A8D8E5E5}" srcOrd="4" destOrd="0" presId="urn:microsoft.com/office/officeart/2005/8/layout/pList1"/>
    <dgm:cxn modelId="{9C6DD806-E6B0-4F8E-BC5F-4CCA802C7971}" type="presParOf" srcId="{CAECE9E6-C10D-4F40-96C3-E090A8D8E5E5}" destId="{B8D45DC1-16C9-4FE1-8162-96FD0D308D56}" srcOrd="0" destOrd="0" presId="urn:microsoft.com/office/officeart/2005/8/layout/pList1"/>
    <dgm:cxn modelId="{27F46226-EAD7-49F8-94D4-44A91D6DDB0A}" type="presParOf" srcId="{CAECE9E6-C10D-4F40-96C3-E090A8D8E5E5}" destId="{18E946F5-6D60-48C6-8D04-42721854092D}" srcOrd="1" destOrd="0" presId="urn:microsoft.com/office/officeart/2005/8/layout/pList1"/>
    <dgm:cxn modelId="{89FC1664-D3AE-47E0-B4D1-E1B1285FC1C0}" type="presParOf" srcId="{CA247127-F642-4B0F-8463-C28167DE0D76}" destId="{F2C62751-995A-4E5C-9CE7-1255D24FB3CD}" srcOrd="5" destOrd="0" presId="urn:microsoft.com/office/officeart/2005/8/layout/pList1"/>
    <dgm:cxn modelId="{9DB591F1-F030-4C86-B7CE-675EF455096F}" type="presParOf" srcId="{CA247127-F642-4B0F-8463-C28167DE0D76}" destId="{0691079D-C84F-4995-BFAF-300E6947FDF9}" srcOrd="6" destOrd="0" presId="urn:microsoft.com/office/officeart/2005/8/layout/pList1"/>
    <dgm:cxn modelId="{ADE4F187-7C86-4ABC-BA7A-0A855413E2F6}" type="presParOf" srcId="{0691079D-C84F-4995-BFAF-300E6947FDF9}" destId="{FEDACE27-B708-438C-9D2C-772CBCD00E23}" srcOrd="0" destOrd="0" presId="urn:microsoft.com/office/officeart/2005/8/layout/pList1"/>
    <dgm:cxn modelId="{AC9102F8-5355-495F-AF59-73E959B8D5FC}" type="presParOf" srcId="{0691079D-C84F-4995-BFAF-300E6947FDF9}" destId="{080A9C9E-674D-48D6-BBA5-108073AFCF3F}" srcOrd="1" destOrd="0" presId="urn:microsoft.com/office/officeart/2005/8/layout/pList1"/>
    <dgm:cxn modelId="{0128D955-0889-4A41-9EE1-245F2683F736}" type="presParOf" srcId="{CA247127-F642-4B0F-8463-C28167DE0D76}" destId="{DD3AF65B-2D59-4B83-862F-C182620DDF88}" srcOrd="7" destOrd="0" presId="urn:microsoft.com/office/officeart/2005/8/layout/pList1"/>
    <dgm:cxn modelId="{B97337A3-9DAD-43D2-9410-7C82FB0C1C16}" type="presParOf" srcId="{CA247127-F642-4B0F-8463-C28167DE0D76}" destId="{8F550ED3-356B-4C89-9A15-D3148DC277EF}" srcOrd="8" destOrd="0" presId="urn:microsoft.com/office/officeart/2005/8/layout/pList1"/>
    <dgm:cxn modelId="{318CA9E8-845E-4EA6-AC88-41DE093D988A}" type="presParOf" srcId="{8F550ED3-356B-4C89-9A15-D3148DC277EF}" destId="{75558833-01D1-4B78-B1C9-56F45DEB89D8}" srcOrd="0" destOrd="0" presId="urn:microsoft.com/office/officeart/2005/8/layout/pList1"/>
    <dgm:cxn modelId="{A52E22CC-5023-414E-9AB3-33B0CD75AA5A}" type="presParOf" srcId="{8F550ED3-356B-4C89-9A15-D3148DC277EF}" destId="{6C8FA9A0-1E83-42E1-9EC4-FF814F323514}" srcOrd="1" destOrd="0" presId="urn:microsoft.com/office/officeart/2005/8/layout/pList1"/>
    <dgm:cxn modelId="{573C3F2D-BA7F-4D07-B119-79968BE4AA25}" type="presParOf" srcId="{CA247127-F642-4B0F-8463-C28167DE0D76}" destId="{A6A42741-5021-4786-90C8-1A5940262243}" srcOrd="9" destOrd="0" presId="urn:microsoft.com/office/officeart/2005/8/layout/pList1"/>
    <dgm:cxn modelId="{5D3FBFB4-6780-4E93-90C2-D2FB2FDDFBA2}" type="presParOf" srcId="{CA247127-F642-4B0F-8463-C28167DE0D76}" destId="{1B190EA1-BE47-43F6-8EF2-6872243BFE08}" srcOrd="10" destOrd="0" presId="urn:microsoft.com/office/officeart/2005/8/layout/pList1"/>
    <dgm:cxn modelId="{AA517E8C-A27E-4545-B6F7-745FED87BF4B}" type="presParOf" srcId="{1B190EA1-BE47-43F6-8EF2-6872243BFE08}" destId="{64D54D60-CA7A-4200-B9B7-74FF54AF4D20}" srcOrd="0" destOrd="0" presId="urn:microsoft.com/office/officeart/2005/8/layout/pList1"/>
    <dgm:cxn modelId="{84B49E0B-801E-407E-9B17-EACF3140EF79}" type="presParOf" srcId="{1B190EA1-BE47-43F6-8EF2-6872243BFE08}" destId="{54670EBD-C23C-4A44-9AFC-99CC9571CA89}" srcOrd="1" destOrd="0" presId="urn:microsoft.com/office/officeart/2005/8/layout/pList1"/>
    <dgm:cxn modelId="{93B3C05E-BE9E-4952-B21D-CCF1B1A20A15}" type="presParOf" srcId="{CA247127-F642-4B0F-8463-C28167DE0D76}" destId="{10A742C0-535F-4AB2-B419-A499325110B9}" srcOrd="11" destOrd="0" presId="urn:microsoft.com/office/officeart/2005/8/layout/pList1"/>
    <dgm:cxn modelId="{EA4EAEDE-BB0C-43CC-BE4D-CD0F4468A8B6}" type="presParOf" srcId="{CA247127-F642-4B0F-8463-C28167DE0D76}" destId="{A7BCF1F7-7A0E-4C57-AC6D-8757EB35094E}" srcOrd="12" destOrd="0" presId="urn:microsoft.com/office/officeart/2005/8/layout/pList1"/>
    <dgm:cxn modelId="{686F0F5F-ADC1-4A24-BDC0-6CF260DE8878}" type="presParOf" srcId="{A7BCF1F7-7A0E-4C57-AC6D-8757EB35094E}" destId="{E8F037AE-55FC-4134-B7AC-332F5791917E}" srcOrd="0" destOrd="0" presId="urn:microsoft.com/office/officeart/2005/8/layout/pList1"/>
    <dgm:cxn modelId="{6755C202-A77B-423B-9DD7-C16F76614922}" type="presParOf" srcId="{A7BCF1F7-7A0E-4C57-AC6D-8757EB35094E}" destId="{AFD0FAF6-0C6E-4712-ADDF-DDB53076819F}" srcOrd="1" destOrd="0" presId="urn:microsoft.com/office/officeart/2005/8/layout/pList1"/>
    <dgm:cxn modelId="{26250ED1-4DC8-4F6D-B662-3CF4BEE63F88}" type="presParOf" srcId="{CA247127-F642-4B0F-8463-C28167DE0D76}" destId="{57B3A235-B7A9-4D3E-BACF-F43BCB79395B}" srcOrd="13" destOrd="0" presId="urn:microsoft.com/office/officeart/2005/8/layout/pList1"/>
    <dgm:cxn modelId="{BB52033E-480C-485A-872A-F9CCAE9E5DF9}" type="presParOf" srcId="{CA247127-F642-4B0F-8463-C28167DE0D76}" destId="{37BCFDCE-500F-4AFB-9EAE-FD8624B3E2FB}" srcOrd="14" destOrd="0" presId="urn:microsoft.com/office/officeart/2005/8/layout/pList1"/>
    <dgm:cxn modelId="{FEF16F75-C089-41D2-89EB-94840A9E9D8A}" type="presParOf" srcId="{37BCFDCE-500F-4AFB-9EAE-FD8624B3E2FB}" destId="{84D95FD2-92C9-4325-8540-F26A6EFFC7DE}" srcOrd="0" destOrd="0" presId="urn:microsoft.com/office/officeart/2005/8/layout/pList1"/>
    <dgm:cxn modelId="{4E1EB962-E8EE-4708-A73F-B5E92758B6BB}" type="presParOf" srcId="{37BCFDCE-500F-4AFB-9EAE-FD8624B3E2FB}" destId="{18B67BEB-184C-4384-8138-770A4C5501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34DD3-4813-4D5B-9D8F-E169341AFCDA}">
      <dsp:nvSpPr>
        <dsp:cNvPr id="0" name=""/>
        <dsp:cNvSpPr/>
      </dsp:nvSpPr>
      <dsp:spPr>
        <a:xfrm>
          <a:off x="393173" y="95582"/>
          <a:ext cx="2174197" cy="14980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280FD-C044-473D-8C8D-3363DE7B9F4D}">
      <dsp:nvSpPr>
        <dsp:cNvPr id="0" name=""/>
        <dsp:cNvSpPr/>
      </dsp:nvSpPr>
      <dsp:spPr>
        <a:xfrm>
          <a:off x="4949" y="1593605"/>
          <a:ext cx="295064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АБЛК.442269.400 Держатель ОСГИ для БДГБ-50Р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(внедрение разработки КД в соответствии со стандартами по аддитивным технологиям)</a:t>
          </a:r>
          <a:endParaRPr lang="ru-RU" sz="1000" b="0" u="none" kern="1200" dirty="0"/>
        </a:p>
      </dsp:txBody>
      <dsp:txXfrm>
        <a:off x="4949" y="1593605"/>
        <a:ext cx="2950647" cy="806627"/>
      </dsp:txXfrm>
    </dsp:sp>
    <dsp:sp modelId="{61B27B0D-7209-48C3-B3AF-4E3E42DC46B0}">
      <dsp:nvSpPr>
        <dsp:cNvPr id="0" name=""/>
        <dsp:cNvSpPr/>
      </dsp:nvSpPr>
      <dsp:spPr>
        <a:xfrm>
          <a:off x="3355294" y="95582"/>
          <a:ext cx="1809824" cy="14980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BC9B8-6558-4500-8651-9DF84C2B681F}">
      <dsp:nvSpPr>
        <dsp:cNvPr id="0" name=""/>
        <dsp:cNvSpPr/>
      </dsp:nvSpPr>
      <dsp:spPr>
        <a:xfrm>
          <a:off x="3173107" y="1593605"/>
          <a:ext cx="217419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Держатель ОСГИ для БДАГ-08Р</a:t>
          </a:r>
          <a:endParaRPr lang="ru-RU" sz="1000" b="0" u="none" kern="1200" dirty="0"/>
        </a:p>
      </dsp:txBody>
      <dsp:txXfrm>
        <a:off x="3173107" y="1593605"/>
        <a:ext cx="2174197" cy="806627"/>
      </dsp:txXfrm>
    </dsp:sp>
    <dsp:sp modelId="{B8D45DC1-16C9-4FE1-8162-96FD0D308D56}">
      <dsp:nvSpPr>
        <dsp:cNvPr id="0" name=""/>
        <dsp:cNvSpPr/>
      </dsp:nvSpPr>
      <dsp:spPr>
        <a:xfrm>
          <a:off x="5780095" y="95582"/>
          <a:ext cx="1743641" cy="14980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946F5-6D60-48C6-8D04-42721854092D}">
      <dsp:nvSpPr>
        <dsp:cNvPr id="0" name=""/>
        <dsp:cNvSpPr/>
      </dsp:nvSpPr>
      <dsp:spPr>
        <a:xfrm>
          <a:off x="5564816" y="1593605"/>
          <a:ext cx="217419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err="1" smtClean="0"/>
            <a:t>Прототипирование</a:t>
          </a:r>
          <a:r>
            <a:rPr lang="ru-RU" sz="1000" b="0" u="none" kern="1200" dirty="0" smtClean="0"/>
            <a:t> варианта сорбционного картриджа</a:t>
          </a:r>
          <a:endParaRPr lang="ru-RU" sz="1000" b="0" u="none" kern="1200" dirty="0"/>
        </a:p>
      </dsp:txBody>
      <dsp:txXfrm>
        <a:off x="5564816" y="1593605"/>
        <a:ext cx="2174197" cy="806627"/>
      </dsp:txXfrm>
    </dsp:sp>
    <dsp:sp modelId="{FEDACE27-B708-438C-9D2C-772CBCD00E23}">
      <dsp:nvSpPr>
        <dsp:cNvPr id="0" name=""/>
        <dsp:cNvSpPr/>
      </dsp:nvSpPr>
      <dsp:spPr>
        <a:xfrm>
          <a:off x="8108284" y="95582"/>
          <a:ext cx="1870679" cy="14980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9C9E-674D-48D6-BBA5-108073AFCF3F}">
      <dsp:nvSpPr>
        <dsp:cNvPr id="0" name=""/>
        <dsp:cNvSpPr/>
      </dsp:nvSpPr>
      <dsp:spPr>
        <a:xfrm>
          <a:off x="7956525" y="1593605"/>
          <a:ext cx="217419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Держатель ОСГИ БДРГ-42Р</a:t>
          </a:r>
          <a:endParaRPr lang="ru-RU" sz="1000" b="0" u="none" kern="1200" dirty="0"/>
        </a:p>
      </dsp:txBody>
      <dsp:txXfrm>
        <a:off x="7956525" y="1593605"/>
        <a:ext cx="2174197" cy="806627"/>
      </dsp:txXfrm>
    </dsp:sp>
    <dsp:sp modelId="{75558833-01D1-4B78-B1C9-56F45DEB89D8}">
      <dsp:nvSpPr>
        <dsp:cNvPr id="0" name=""/>
        <dsp:cNvSpPr/>
      </dsp:nvSpPr>
      <dsp:spPr>
        <a:xfrm>
          <a:off x="513754" y="2180649"/>
          <a:ext cx="1857156" cy="1498022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FA9A0-1E83-42E1-9EC4-FF814F323514}">
      <dsp:nvSpPr>
        <dsp:cNvPr id="0" name=""/>
        <dsp:cNvSpPr/>
      </dsp:nvSpPr>
      <dsp:spPr>
        <a:xfrm>
          <a:off x="355234" y="3678676"/>
          <a:ext cx="217419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Держатель ОСГИ для БДБГ-13Р</a:t>
          </a:r>
          <a:endParaRPr lang="ru-RU" sz="1000" b="0" u="none" kern="1200" dirty="0"/>
        </a:p>
      </dsp:txBody>
      <dsp:txXfrm>
        <a:off x="355234" y="3678676"/>
        <a:ext cx="2174197" cy="806627"/>
      </dsp:txXfrm>
    </dsp:sp>
    <dsp:sp modelId="{64D54D60-CA7A-4200-B9B7-74FF54AF4D20}">
      <dsp:nvSpPr>
        <dsp:cNvPr id="0" name=""/>
        <dsp:cNvSpPr/>
      </dsp:nvSpPr>
      <dsp:spPr>
        <a:xfrm>
          <a:off x="2922585" y="2148277"/>
          <a:ext cx="1984194" cy="1498022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0EBD-C23C-4A44-9AFC-99CC9571CA89}">
      <dsp:nvSpPr>
        <dsp:cNvPr id="0" name=""/>
        <dsp:cNvSpPr/>
      </dsp:nvSpPr>
      <dsp:spPr>
        <a:xfrm>
          <a:off x="2746943" y="3678676"/>
          <a:ext cx="2174197" cy="80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Держатель ОСГИ </a:t>
          </a:r>
          <a:endParaRPr lang="ru-RU" sz="1000" b="0" u="none" kern="1200" dirty="0"/>
        </a:p>
      </dsp:txBody>
      <dsp:txXfrm>
        <a:off x="2746943" y="3678676"/>
        <a:ext cx="2174197" cy="806627"/>
      </dsp:txXfrm>
    </dsp:sp>
    <dsp:sp modelId="{E8F037AE-55FC-4134-B7AC-332F5791917E}">
      <dsp:nvSpPr>
        <dsp:cNvPr id="0" name=""/>
        <dsp:cNvSpPr/>
      </dsp:nvSpPr>
      <dsp:spPr>
        <a:xfrm>
          <a:off x="5283725" y="2148267"/>
          <a:ext cx="2111211" cy="1498022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0FAF6-0C6E-4712-ADDF-DDB53076819F}">
      <dsp:nvSpPr>
        <dsp:cNvPr id="0" name=""/>
        <dsp:cNvSpPr/>
      </dsp:nvSpPr>
      <dsp:spPr>
        <a:xfrm>
          <a:off x="5135217" y="3682177"/>
          <a:ext cx="2174197" cy="52695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АБЛК.441341.400 Держатель ОСГИ для БДАС-05Р</a:t>
          </a:r>
          <a:endParaRPr lang="ru-RU" sz="1000" b="0" u="none" kern="1200" dirty="0"/>
        </a:p>
      </dsp:txBody>
      <dsp:txXfrm>
        <a:off x="5135217" y="3682177"/>
        <a:ext cx="2174197" cy="526953"/>
      </dsp:txXfrm>
    </dsp:sp>
    <dsp:sp modelId="{84D95FD2-92C9-4325-8540-F26A6EFFC7DE}">
      <dsp:nvSpPr>
        <dsp:cNvPr id="0" name=""/>
        <dsp:cNvSpPr/>
      </dsp:nvSpPr>
      <dsp:spPr>
        <a:xfrm>
          <a:off x="7730626" y="2148277"/>
          <a:ext cx="2174197" cy="1498022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67BEB-184C-4384-8138-770A4C550106}">
      <dsp:nvSpPr>
        <dsp:cNvPr id="0" name=""/>
        <dsp:cNvSpPr/>
      </dsp:nvSpPr>
      <dsp:spPr>
        <a:xfrm>
          <a:off x="7730626" y="3682755"/>
          <a:ext cx="2174197" cy="37381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/>
            <a:t>Опытный образец катушки для БДАС-05Р</a:t>
          </a:r>
          <a:endParaRPr lang="ru-RU" sz="1000" b="0" u="none" kern="1200" dirty="0"/>
        </a:p>
      </dsp:txBody>
      <dsp:txXfrm>
        <a:off x="7730626" y="3682755"/>
        <a:ext cx="2174197" cy="37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7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6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7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25EA-EE09-47CC-8F43-DDEC9A32977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BB42-107D-4B6C-B27C-C9C1C68E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AnKorolev@sniip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72494"/>
            <a:ext cx="9144000" cy="2387600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аддитивных технологий при конструировании изделий ядерного приборостроения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95069"/>
            <a:ext cx="9144000" cy="1655762"/>
          </a:xfrm>
        </p:spPr>
        <p:txBody>
          <a:bodyPr/>
          <a:lstStyle/>
          <a:p>
            <a:pPr algn="l"/>
            <a:r>
              <a:rPr lang="ru-RU" dirty="0"/>
              <a:t>А.А. Королев</a:t>
            </a:r>
          </a:p>
          <a:p>
            <a:pPr algn="l"/>
            <a:r>
              <a:rPr lang="ru-RU" i="1" dirty="0"/>
              <a:t>Специализированный Научно-исследовательский Институт приборостроения – Москва,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03117"/>
            <a:ext cx="3932237" cy="36900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аддитивной технологии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(3Д печать) позволяет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детали, изготовленные методом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FDM*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тем самым сократить срок изготовления изделий за счет оптимизаци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маршрута изготовления. Использование деталей, изготовленных по технологии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FDM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позволяет сократить как количество деталей в изделии, так и упростить сборку и настройку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839788" y="6069805"/>
            <a:ext cx="10515600" cy="616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*FDM (Fused Deposition Modeling)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 аддитивной технологии, основанный на соединении последовательно наложенных слоев разогретого до вязко-текучего состояния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филамента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который послойно подается через сопло при нагреве в соответствии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(ГОСТ Р 59100-2020)</a:t>
            </a:r>
            <a:endParaRPr lang="ru-RU" sz="1100" dirty="0" smtClean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85" y="2239843"/>
            <a:ext cx="972192" cy="97219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21" y="2858999"/>
            <a:ext cx="1476299" cy="1476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84" y="2877767"/>
            <a:ext cx="1438765" cy="143876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490457" y="719085"/>
            <a:ext cx="2619620" cy="1430493"/>
            <a:chOff x="6591773" y="1033256"/>
            <a:chExt cx="2619620" cy="143049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773" y="1151043"/>
              <a:ext cx="1219048" cy="121904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221" y="1033256"/>
              <a:ext cx="609600" cy="6096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95" y="1360159"/>
              <a:ext cx="812698" cy="8126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695" y="1651051"/>
              <a:ext cx="812698" cy="812698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05" y="2722764"/>
            <a:ext cx="2191125" cy="16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изделий, изготовленных с применением 3Д печати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3294"/>
            <a:ext cx="2270170" cy="151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t="13803" r="26796" b="26479"/>
          <a:stretch/>
        </p:blipFill>
        <p:spPr>
          <a:xfrm>
            <a:off x="9622061" y="3765822"/>
            <a:ext cx="2434107" cy="192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66" y="2860334"/>
            <a:ext cx="2616482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45" y="1953294"/>
            <a:ext cx="2980671" cy="216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77595"/>
            <a:ext cx="2200274" cy="1711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54397" y="5992130"/>
            <a:ext cx="3124134" cy="5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Прототипирование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корпусов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974353" y="5992130"/>
            <a:ext cx="3124134" cy="5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Мелкосерийное изготовление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8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0" y="1426180"/>
            <a:ext cx="848116" cy="848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74" y="1491614"/>
            <a:ext cx="848116" cy="848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и минусы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использования 3Д печати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Быстрота и гибкость производства: с помощью 3D печати можно изготавливать детали быстро и без необходимости создания сложных форм и пресс-форм. Это позволяет сократить время на производство и ускорить цикл разработки новых изделий;</a:t>
            </a:r>
          </a:p>
          <a:p>
            <a:pPr lvl="0"/>
            <a:r>
              <a:rPr lang="ru-RU" dirty="0"/>
              <a:t>Экономия материалов: при аддитивном производстве используется только тот материал, который необходим для создания конкретной детали, что позволяет сократить расходы на материалы;</a:t>
            </a:r>
          </a:p>
          <a:p>
            <a:pPr lvl="0"/>
            <a:r>
              <a:rPr lang="ru-RU" dirty="0"/>
              <a:t>Возможность создания сложных геометрических форм: с помощью 3D печати можно изготавливать детали с сложной геометрией, которые трудно или невозможно изготовить традиционными методами;</a:t>
            </a:r>
          </a:p>
          <a:p>
            <a:pPr lvl="0"/>
            <a:r>
              <a:rPr lang="ru-RU" dirty="0"/>
              <a:t>Персонализация и индивидуальный подход: аддитивное производство позволяет изготавливать уникальные детали, а также быстро реагировать на изменения в конструкции или требованиях заказчика;</a:t>
            </a:r>
          </a:p>
          <a:p>
            <a:pPr lvl="0"/>
            <a:r>
              <a:rPr lang="ru-RU" dirty="0"/>
              <a:t>Меньший вес и улучшенные механические свойства материалов: благодаря возможности использования различных материалов, процента внутреннего заполнения, структуры заполнения - можно создавать детали с оптимальными свойствами, такими как прочность, упругость, и другие.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Минусы использования 3Д печати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ru-RU" sz="1300" dirty="0"/>
              <a:t>Особенность проектирования деталей под аддитивное изготовление;</a:t>
            </a:r>
          </a:p>
          <a:p>
            <a:pPr lvl="0"/>
            <a:r>
              <a:rPr lang="ru-RU" sz="1300" dirty="0"/>
              <a:t>Необходимость предварительной настройки оборудования под каждый отдельный материал для обеспечения необходимых механических характеристик;</a:t>
            </a:r>
          </a:p>
          <a:p>
            <a:pPr lvl="0"/>
            <a:r>
              <a:rPr lang="ru-RU" sz="1300" dirty="0"/>
              <a:t>Дополнительное программное обеспечение и необходимость обучения в работе с ним;</a:t>
            </a:r>
          </a:p>
          <a:p>
            <a:pPr lvl="0"/>
            <a:r>
              <a:rPr lang="ru-RU" sz="1300" dirty="0"/>
              <a:t>Недопустимость применения определенных материалов в части изделий без дополнительных исследований на радиационную стойкость (данная особенность имеет свои способы решения, но не упомянуть о ней нельзя).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03732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использования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1867360"/>
            <a:ext cx="2657475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2262"/>
            <a:ext cx="2057400" cy="10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91" y="1898554"/>
            <a:ext cx="2513542" cy="18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1" y="1690688"/>
            <a:ext cx="2053569" cy="154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0294"/>
            <a:ext cx="2057400" cy="1402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4833" y="6212438"/>
            <a:ext cx="3124134" cy="52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33932" y="6212438"/>
            <a:ext cx="3124134" cy="52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789195" y="6212437"/>
            <a:ext cx="3124134" cy="52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геометрии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2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12984592"/>
              </p:ext>
            </p:extLst>
          </p:nvPr>
        </p:nvGraphicFramePr>
        <p:xfrm>
          <a:off x="1028163" y="1792624"/>
          <a:ext cx="10135673" cy="501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17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/>
          <p:cNvSpPr txBox="1">
            <a:spLocks/>
          </p:cNvSpPr>
          <p:nvPr/>
        </p:nvSpPr>
        <p:spPr>
          <a:xfrm>
            <a:off x="1223051" y="1423765"/>
            <a:ext cx="4406224" cy="2357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	Согласно </a:t>
            </a:r>
            <a:r>
              <a:rPr lang="ru-RU" sz="1800" b="1" dirty="0"/>
              <a:t>ГОСТ 9.706 п. 2.5.1 </a:t>
            </a:r>
            <a:r>
              <a:rPr lang="ru-RU" sz="1600" dirty="0"/>
              <a:t>считается, что для поглощенной дозы менее </a:t>
            </a:r>
            <a:r>
              <a:rPr lang="ru-RU" sz="1600" dirty="0" smtClean="0"/>
              <a:t>0,1 </a:t>
            </a:r>
            <a:r>
              <a:rPr lang="ru-RU" sz="1600" dirty="0" err="1" smtClean="0"/>
              <a:t>кГр</a:t>
            </a:r>
            <a:r>
              <a:rPr lang="ru-RU" sz="1600" dirty="0" smtClean="0"/>
              <a:t> </a:t>
            </a:r>
            <a:r>
              <a:rPr lang="ru-RU" sz="1600" dirty="0"/>
              <a:t>испытания не проводятся и считают, что радиационное старение в данных условиях не оказывает влияния на показатель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18" name="Текст 5"/>
          <p:cNvSpPr txBox="1">
            <a:spLocks/>
          </p:cNvSpPr>
          <p:nvPr/>
        </p:nvSpPr>
        <p:spPr>
          <a:xfrm>
            <a:off x="1223050" y="3016709"/>
            <a:ext cx="7082749" cy="1805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189813"/>
            <a:ext cx="11042718" cy="169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75" y="1423765"/>
            <a:ext cx="5302867" cy="232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0882" y="174432"/>
            <a:ext cx="11490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Радиационная стойкость материалов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0415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967445" y="4944897"/>
            <a:ext cx="9064579" cy="14711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Королев Алексей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Конструкторский отдел АО «СНИИП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AAnKorolev@sniip.ru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+7 (905) 540-71-44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413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Опыт применения аддитивных технологий при конструировании изделий ядерного приборостроения</vt:lpstr>
      <vt:lpstr>Презентация PowerPoint</vt:lpstr>
      <vt:lpstr>Примеры изделий, изготовленных с применением 3Д печати </vt:lpstr>
      <vt:lpstr>Плюсы и минусы</vt:lpstr>
      <vt:lpstr>Особенности использования</vt:lpstr>
      <vt:lpstr>Примеры применения</vt:lpstr>
      <vt:lpstr>Презентация PowerPoint</vt:lpstr>
      <vt:lpstr>Благодарю за внимание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ДЕТАЛИ, ПОЛУЧЕННЫЕ МЕТОДОМ АДДИТИВНЫХ ТЕХНОЛОГИЙ. РАДИАЦИОННАЯ СТОЙКОСТЬ.</dc:title>
  <dc:creator>Королев Алексей Андреевич</dc:creator>
  <cp:lastModifiedBy>Королев Алексей Андреевич</cp:lastModifiedBy>
  <cp:revision>52</cp:revision>
  <dcterms:created xsi:type="dcterms:W3CDTF">2023-11-08T07:54:30Z</dcterms:created>
  <dcterms:modified xsi:type="dcterms:W3CDTF">2023-11-20T11:55:58Z</dcterms:modified>
</cp:coreProperties>
</file>